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sldIdLst>
    <p:sldId id="256" r:id="rId5"/>
    <p:sldId id="272" r:id="rId6"/>
    <p:sldId id="259" r:id="rId7"/>
    <p:sldId id="257" r:id="rId8"/>
    <p:sldId id="258" r:id="rId9"/>
    <p:sldId id="260" r:id="rId10"/>
    <p:sldId id="261" r:id="rId11"/>
    <p:sldId id="262" r:id="rId12"/>
    <p:sldId id="263" r:id="rId13"/>
    <p:sldId id="280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3" r:id="rId23"/>
    <p:sldId id="274" r:id="rId24"/>
    <p:sldId id="275" r:id="rId25"/>
    <p:sldId id="276" r:id="rId26"/>
    <p:sldId id="277" r:id="rId27"/>
    <p:sldId id="278" r:id="rId28"/>
    <p:sldId id="281" r:id="rId29"/>
    <p:sldId id="279" r:id="rId30"/>
    <p:sldId id="282" r:id="rId31"/>
    <p:sldId id="283" r:id="rId32"/>
    <p:sldId id="284" r:id="rId33"/>
    <p:sldId id="285" r:id="rId34"/>
    <p:sldId id="286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6BAF3-4C57-4780-8D81-6CF95D336514}" v="27" dt="2020-01-03T22:14:12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oghan Murray" userId="06360ec8-3604-445c-a3d7-ab7a90b6d172" providerId="ADAL" clId="{59D6BAF3-4C57-4780-8D81-6CF95D336514}"/>
    <pc:docChg chg="custSel mod addSld delSld modSld">
      <pc:chgData name="Eoghan Murray" userId="06360ec8-3604-445c-a3d7-ab7a90b6d172" providerId="ADAL" clId="{59D6BAF3-4C57-4780-8D81-6CF95D336514}" dt="2020-01-03T22:14:22.966" v="2310" actId="20577"/>
      <pc:docMkLst>
        <pc:docMk/>
      </pc:docMkLst>
      <pc:sldChg chg="modSp">
        <pc:chgData name="Eoghan Murray" userId="06360ec8-3604-445c-a3d7-ab7a90b6d172" providerId="ADAL" clId="{59D6BAF3-4C57-4780-8D81-6CF95D336514}" dt="2020-01-03T21:55:08.528" v="329" actId="20577"/>
        <pc:sldMkLst>
          <pc:docMk/>
          <pc:sldMk cId="531974416" sldId="259"/>
        </pc:sldMkLst>
        <pc:spChg chg="mod">
          <ac:chgData name="Eoghan Murray" userId="06360ec8-3604-445c-a3d7-ab7a90b6d172" providerId="ADAL" clId="{59D6BAF3-4C57-4780-8D81-6CF95D336514}" dt="2020-01-03T21:55:08.528" v="329" actId="20577"/>
          <ac:spMkLst>
            <pc:docMk/>
            <pc:sldMk cId="531974416" sldId="259"/>
            <ac:spMk id="3" creationId="{3CC9171A-9763-4CEE-BFCE-EE75AA167CD9}"/>
          </ac:spMkLst>
        </pc:spChg>
      </pc:sldChg>
      <pc:sldChg chg="modSp">
        <pc:chgData name="Eoghan Murray" userId="06360ec8-3604-445c-a3d7-ab7a90b6d172" providerId="ADAL" clId="{59D6BAF3-4C57-4780-8D81-6CF95D336514}" dt="2020-01-03T21:57:03.039" v="523" actId="20577"/>
        <pc:sldMkLst>
          <pc:docMk/>
          <pc:sldMk cId="835240232" sldId="263"/>
        </pc:sldMkLst>
        <pc:spChg chg="mod">
          <ac:chgData name="Eoghan Murray" userId="06360ec8-3604-445c-a3d7-ab7a90b6d172" providerId="ADAL" clId="{59D6BAF3-4C57-4780-8D81-6CF95D336514}" dt="2020-01-03T21:57:03.039" v="523" actId="20577"/>
          <ac:spMkLst>
            <pc:docMk/>
            <pc:sldMk cId="835240232" sldId="263"/>
            <ac:spMk id="9" creationId="{0A6AEA2A-9940-4CBA-8614-6D16174C0BC3}"/>
          </ac:spMkLst>
        </pc:spChg>
      </pc:sldChg>
      <pc:sldChg chg="modSp add">
        <pc:chgData name="Eoghan Murray" userId="06360ec8-3604-445c-a3d7-ab7a90b6d172" providerId="ADAL" clId="{59D6BAF3-4C57-4780-8D81-6CF95D336514}" dt="2020-01-03T21:52:43.592" v="10" actId="20577"/>
        <pc:sldMkLst>
          <pc:docMk/>
          <pc:sldMk cId="1471704499" sldId="269"/>
        </pc:sldMkLst>
        <pc:spChg chg="mod">
          <ac:chgData name="Eoghan Murray" userId="06360ec8-3604-445c-a3d7-ab7a90b6d172" providerId="ADAL" clId="{59D6BAF3-4C57-4780-8D81-6CF95D336514}" dt="2020-01-03T21:52:40.868" v="9" actId="20577"/>
          <ac:spMkLst>
            <pc:docMk/>
            <pc:sldMk cId="1471704499" sldId="269"/>
            <ac:spMk id="2" creationId="{B5EA8F6E-4AF5-418A-A3C3-EDC937A0B61D}"/>
          </ac:spMkLst>
        </pc:spChg>
        <pc:spChg chg="mod">
          <ac:chgData name="Eoghan Murray" userId="06360ec8-3604-445c-a3d7-ab7a90b6d172" providerId="ADAL" clId="{59D6BAF3-4C57-4780-8D81-6CF95D336514}" dt="2020-01-03T21:52:43.592" v="10" actId="20577"/>
          <ac:spMkLst>
            <pc:docMk/>
            <pc:sldMk cId="1471704499" sldId="269"/>
            <ac:spMk id="9" creationId="{29F2C869-1D02-4B51-9627-99E4596C2E94}"/>
          </ac:spMkLst>
        </pc:spChg>
      </pc:sldChg>
      <pc:sldChg chg="addSp delSp modSp add mod setBg">
        <pc:chgData name="Eoghan Murray" userId="06360ec8-3604-445c-a3d7-ab7a90b6d172" providerId="ADAL" clId="{59D6BAF3-4C57-4780-8D81-6CF95D336514}" dt="2020-01-03T21:54:20.342" v="306" actId="20577"/>
        <pc:sldMkLst>
          <pc:docMk/>
          <pc:sldMk cId="1393604334" sldId="270"/>
        </pc:sldMkLst>
        <pc:spChg chg="mod">
          <ac:chgData name="Eoghan Murray" userId="06360ec8-3604-445c-a3d7-ab7a90b6d172" providerId="ADAL" clId="{59D6BAF3-4C57-4780-8D81-6CF95D336514}" dt="2020-01-03T21:53:02.781" v="37" actId="26606"/>
          <ac:spMkLst>
            <pc:docMk/>
            <pc:sldMk cId="1393604334" sldId="270"/>
            <ac:spMk id="2" creationId="{D22423F6-6AB4-4EEE-8A4A-13265977E7ED}"/>
          </ac:spMkLst>
        </pc:spChg>
        <pc:spChg chg="del">
          <ac:chgData name="Eoghan Murray" userId="06360ec8-3604-445c-a3d7-ab7a90b6d172" providerId="ADAL" clId="{59D6BAF3-4C57-4780-8D81-6CF95D336514}" dt="2020-01-03T21:52:59.890" v="36" actId="931"/>
          <ac:spMkLst>
            <pc:docMk/>
            <pc:sldMk cId="1393604334" sldId="270"/>
            <ac:spMk id="3" creationId="{7B287CCC-E01C-40C7-B9EC-4C9EBDBECB37}"/>
          </ac:spMkLst>
        </pc:spChg>
        <pc:spChg chg="add mod">
          <ac:chgData name="Eoghan Murray" userId="06360ec8-3604-445c-a3d7-ab7a90b6d172" providerId="ADAL" clId="{59D6BAF3-4C57-4780-8D81-6CF95D336514}" dt="2020-01-03T21:54:20.342" v="306" actId="20577"/>
          <ac:spMkLst>
            <pc:docMk/>
            <pc:sldMk cId="1393604334" sldId="270"/>
            <ac:spMk id="9" creationId="{2DA0DDCA-172F-4006-9985-9BC79EDAB227}"/>
          </ac:spMkLst>
        </pc:spChg>
        <pc:spChg chg="add">
          <ac:chgData name="Eoghan Murray" userId="06360ec8-3604-445c-a3d7-ab7a90b6d172" providerId="ADAL" clId="{59D6BAF3-4C57-4780-8D81-6CF95D336514}" dt="2020-01-03T21:53:02.781" v="37" actId="26606"/>
          <ac:spMkLst>
            <pc:docMk/>
            <pc:sldMk cId="1393604334" sldId="270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1:53:02.781" v="37" actId="26606"/>
          <ac:spMkLst>
            <pc:docMk/>
            <pc:sldMk cId="1393604334" sldId="270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1:53:02.781" v="37" actId="26606"/>
          <ac:spMkLst>
            <pc:docMk/>
            <pc:sldMk cId="1393604334" sldId="270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1:53:02.781" v="37" actId="26606"/>
          <ac:spMkLst>
            <pc:docMk/>
            <pc:sldMk cId="1393604334" sldId="270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1:53:02.781" v="37" actId="26606"/>
          <ac:picMkLst>
            <pc:docMk/>
            <pc:sldMk cId="1393604334" sldId="270"/>
            <ac:picMk id="5" creationId="{90DBB4CC-2CAB-4410-8680-1CF6042A7449}"/>
          </ac:picMkLst>
        </pc:picChg>
      </pc:sldChg>
      <pc:sldChg chg="modSp add">
        <pc:chgData name="Eoghan Murray" userId="06360ec8-3604-445c-a3d7-ab7a90b6d172" providerId="ADAL" clId="{59D6BAF3-4C57-4780-8D81-6CF95D336514}" dt="2020-01-03T21:54:38.866" v="317" actId="20577"/>
        <pc:sldMkLst>
          <pc:docMk/>
          <pc:sldMk cId="1810691910" sldId="271"/>
        </pc:sldMkLst>
        <pc:spChg chg="mod">
          <ac:chgData name="Eoghan Murray" userId="06360ec8-3604-445c-a3d7-ab7a90b6d172" providerId="ADAL" clId="{59D6BAF3-4C57-4780-8D81-6CF95D336514}" dt="2020-01-03T21:54:35.165" v="316" actId="20577"/>
          <ac:spMkLst>
            <pc:docMk/>
            <pc:sldMk cId="1810691910" sldId="271"/>
            <ac:spMk id="2" creationId="{D22423F6-6AB4-4EEE-8A4A-13265977E7ED}"/>
          </ac:spMkLst>
        </pc:spChg>
        <pc:spChg chg="mod">
          <ac:chgData name="Eoghan Murray" userId="06360ec8-3604-445c-a3d7-ab7a90b6d172" providerId="ADAL" clId="{59D6BAF3-4C57-4780-8D81-6CF95D336514}" dt="2020-01-03T21:54:38.866" v="317" actId="20577"/>
          <ac:spMkLst>
            <pc:docMk/>
            <pc:sldMk cId="1810691910" sldId="271"/>
            <ac:spMk id="9" creationId="{2DA0DDCA-172F-4006-9985-9BC79EDAB227}"/>
          </ac:spMkLst>
        </pc:spChg>
      </pc:sldChg>
      <pc:sldChg chg="modSp add">
        <pc:chgData name="Eoghan Murray" userId="06360ec8-3604-445c-a3d7-ab7a90b6d172" providerId="ADAL" clId="{59D6BAF3-4C57-4780-8D81-6CF95D336514}" dt="2020-01-03T21:56:05.984" v="406" actId="12"/>
        <pc:sldMkLst>
          <pc:docMk/>
          <pc:sldMk cId="4130097062" sldId="272"/>
        </pc:sldMkLst>
        <pc:spChg chg="mod">
          <ac:chgData name="Eoghan Murray" userId="06360ec8-3604-445c-a3d7-ab7a90b6d172" providerId="ADAL" clId="{59D6BAF3-4C57-4780-8D81-6CF95D336514}" dt="2020-01-03T21:55:20.037" v="338" actId="20577"/>
          <ac:spMkLst>
            <pc:docMk/>
            <pc:sldMk cId="4130097062" sldId="272"/>
            <ac:spMk id="2" creationId="{2B1AE52C-9444-42D8-8727-8214C9E2F51A}"/>
          </ac:spMkLst>
        </pc:spChg>
        <pc:spChg chg="mod">
          <ac:chgData name="Eoghan Murray" userId="06360ec8-3604-445c-a3d7-ab7a90b6d172" providerId="ADAL" clId="{59D6BAF3-4C57-4780-8D81-6CF95D336514}" dt="2020-01-03T21:56:05.984" v="406" actId="12"/>
          <ac:spMkLst>
            <pc:docMk/>
            <pc:sldMk cId="4130097062" sldId="272"/>
            <ac:spMk id="3" creationId="{9F088FE7-3924-4857-BD13-5EABA87A0E36}"/>
          </ac:spMkLst>
        </pc:spChg>
      </pc:sldChg>
      <pc:sldChg chg="modSp add">
        <pc:chgData name="Eoghan Murray" userId="06360ec8-3604-445c-a3d7-ab7a90b6d172" providerId="ADAL" clId="{59D6BAF3-4C57-4780-8D81-6CF95D336514}" dt="2020-01-03T21:57:36.683" v="528" actId="14100"/>
        <pc:sldMkLst>
          <pc:docMk/>
          <pc:sldMk cId="2964938820" sldId="273"/>
        </pc:sldMkLst>
        <pc:spChg chg="mod">
          <ac:chgData name="Eoghan Murray" userId="06360ec8-3604-445c-a3d7-ab7a90b6d172" providerId="ADAL" clId="{59D6BAF3-4C57-4780-8D81-6CF95D336514}" dt="2020-01-03T21:57:36.683" v="528" actId="14100"/>
          <ac:spMkLst>
            <pc:docMk/>
            <pc:sldMk cId="2964938820" sldId="273"/>
            <ac:spMk id="3" creationId="{6CAFE70B-E1F4-4E0E-94DA-97BABF3B12DF}"/>
          </ac:spMkLst>
        </pc:spChg>
      </pc:sldChg>
      <pc:sldChg chg="addSp delSp modSp add mod setBg">
        <pc:chgData name="Eoghan Murray" userId="06360ec8-3604-445c-a3d7-ab7a90b6d172" providerId="ADAL" clId="{59D6BAF3-4C57-4780-8D81-6CF95D336514}" dt="2020-01-03T22:00:42.501" v="804" actId="1076"/>
        <pc:sldMkLst>
          <pc:docMk/>
          <pc:sldMk cId="1171540190" sldId="274"/>
        </pc:sldMkLst>
        <pc:spChg chg="mod">
          <ac:chgData name="Eoghan Murray" userId="06360ec8-3604-445c-a3d7-ab7a90b6d172" providerId="ADAL" clId="{59D6BAF3-4C57-4780-8D81-6CF95D336514}" dt="2020-01-03T21:58:56.774" v="572" actId="26606"/>
          <ac:spMkLst>
            <pc:docMk/>
            <pc:sldMk cId="1171540190" sldId="274"/>
            <ac:spMk id="2" creationId="{B8F18628-70B6-4985-8C24-5A251DE9B8B0}"/>
          </ac:spMkLst>
        </pc:spChg>
        <pc:spChg chg="del">
          <ac:chgData name="Eoghan Murray" userId="06360ec8-3604-445c-a3d7-ab7a90b6d172" providerId="ADAL" clId="{59D6BAF3-4C57-4780-8D81-6CF95D336514}" dt="2020-01-03T21:58:54.286" v="571" actId="931"/>
          <ac:spMkLst>
            <pc:docMk/>
            <pc:sldMk cId="1171540190" sldId="274"/>
            <ac:spMk id="3" creationId="{F34BCB56-38CB-463F-8C90-D8F7F2B94479}"/>
          </ac:spMkLst>
        </pc:spChg>
        <pc:spChg chg="add mod">
          <ac:chgData name="Eoghan Murray" userId="06360ec8-3604-445c-a3d7-ab7a90b6d172" providerId="ADAL" clId="{59D6BAF3-4C57-4780-8D81-6CF95D336514}" dt="2020-01-03T22:00:07.847" v="798" actId="20577"/>
          <ac:spMkLst>
            <pc:docMk/>
            <pc:sldMk cId="1171540190" sldId="274"/>
            <ac:spMk id="9" creationId="{0DF2D977-6471-4761-9C49-57D72270AFE6}"/>
          </ac:spMkLst>
        </pc:spChg>
        <pc:spChg chg="add">
          <ac:chgData name="Eoghan Murray" userId="06360ec8-3604-445c-a3d7-ab7a90b6d172" providerId="ADAL" clId="{59D6BAF3-4C57-4780-8D81-6CF95D336514}" dt="2020-01-03T21:58:56.774" v="572" actId="26606"/>
          <ac:spMkLst>
            <pc:docMk/>
            <pc:sldMk cId="1171540190" sldId="274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1:58:56.774" v="572" actId="26606"/>
          <ac:spMkLst>
            <pc:docMk/>
            <pc:sldMk cId="1171540190" sldId="274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1:58:56.774" v="572" actId="26606"/>
          <ac:spMkLst>
            <pc:docMk/>
            <pc:sldMk cId="1171540190" sldId="274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1:58:56.774" v="572" actId="26606"/>
          <ac:spMkLst>
            <pc:docMk/>
            <pc:sldMk cId="1171540190" sldId="274"/>
            <ac:spMk id="18" creationId="{11DF0705-615B-4CF3-A16F-8C14680D8BA6}"/>
          </ac:spMkLst>
        </pc:spChg>
        <pc:picChg chg="add del mod">
          <ac:chgData name="Eoghan Murray" userId="06360ec8-3604-445c-a3d7-ab7a90b6d172" providerId="ADAL" clId="{59D6BAF3-4C57-4780-8D81-6CF95D336514}" dt="2020-01-03T22:00:20.916" v="800" actId="478"/>
          <ac:picMkLst>
            <pc:docMk/>
            <pc:sldMk cId="1171540190" sldId="274"/>
            <ac:picMk id="5" creationId="{A30E8C42-9EA2-4484-99E5-EB91C121E342}"/>
          </ac:picMkLst>
        </pc:picChg>
        <pc:picChg chg="add mod">
          <ac:chgData name="Eoghan Murray" userId="06360ec8-3604-445c-a3d7-ab7a90b6d172" providerId="ADAL" clId="{59D6BAF3-4C57-4780-8D81-6CF95D336514}" dt="2020-01-03T22:00:42.501" v="804" actId="1076"/>
          <ac:picMkLst>
            <pc:docMk/>
            <pc:sldMk cId="1171540190" sldId="274"/>
            <ac:picMk id="7" creationId="{571FDF69-0C9D-4328-AF01-6AE5E22902AF}"/>
          </ac:picMkLst>
        </pc:picChg>
      </pc:sldChg>
      <pc:sldChg chg="modSp add">
        <pc:chgData name="Eoghan Murray" userId="06360ec8-3604-445c-a3d7-ab7a90b6d172" providerId="ADAL" clId="{59D6BAF3-4C57-4780-8D81-6CF95D336514}" dt="2020-01-03T22:01:07.672" v="817" actId="20577"/>
        <pc:sldMkLst>
          <pc:docMk/>
          <pc:sldMk cId="2199980859" sldId="275"/>
        </pc:sldMkLst>
        <pc:spChg chg="mod">
          <ac:chgData name="Eoghan Murray" userId="06360ec8-3604-445c-a3d7-ab7a90b6d172" providerId="ADAL" clId="{59D6BAF3-4C57-4780-8D81-6CF95D336514}" dt="2020-01-03T22:01:00.690" v="816" actId="20577"/>
          <ac:spMkLst>
            <pc:docMk/>
            <pc:sldMk cId="2199980859" sldId="275"/>
            <ac:spMk id="2" creationId="{B8F18628-70B6-4985-8C24-5A251DE9B8B0}"/>
          </ac:spMkLst>
        </pc:spChg>
        <pc:spChg chg="mod">
          <ac:chgData name="Eoghan Murray" userId="06360ec8-3604-445c-a3d7-ab7a90b6d172" providerId="ADAL" clId="{59D6BAF3-4C57-4780-8D81-6CF95D336514}" dt="2020-01-03T22:01:07.672" v="817" actId="20577"/>
          <ac:spMkLst>
            <pc:docMk/>
            <pc:sldMk cId="2199980859" sldId="275"/>
            <ac:spMk id="9" creationId="{0DF2D977-6471-4761-9C49-57D72270AFE6}"/>
          </ac:spMkLst>
        </pc:spChg>
      </pc:sldChg>
      <pc:sldChg chg="add del">
        <pc:chgData name="Eoghan Murray" userId="06360ec8-3604-445c-a3d7-ab7a90b6d172" providerId="ADAL" clId="{59D6BAF3-4C57-4780-8D81-6CF95D336514}" dt="2020-01-03T22:00:53.708" v="806" actId="2696"/>
        <pc:sldMkLst>
          <pc:docMk/>
          <pc:sldMk cId="3144153014" sldId="275"/>
        </pc:sldMkLst>
      </pc:sldChg>
      <pc:sldChg chg="addSp delSp modSp add mod setBg">
        <pc:chgData name="Eoghan Murray" userId="06360ec8-3604-445c-a3d7-ab7a90b6d172" providerId="ADAL" clId="{59D6BAF3-4C57-4780-8D81-6CF95D336514}" dt="2020-01-03T22:02:56.766" v="1070" actId="20577"/>
        <pc:sldMkLst>
          <pc:docMk/>
          <pc:sldMk cId="3100035452" sldId="276"/>
        </pc:sldMkLst>
        <pc:spChg chg="mod">
          <ac:chgData name="Eoghan Murray" userId="06360ec8-3604-445c-a3d7-ab7a90b6d172" providerId="ADAL" clId="{59D6BAF3-4C57-4780-8D81-6CF95D336514}" dt="2020-01-03T22:02:08.145" v="846" actId="26606"/>
          <ac:spMkLst>
            <pc:docMk/>
            <pc:sldMk cId="3100035452" sldId="276"/>
            <ac:spMk id="2" creationId="{3512FA7A-E8F1-4E79-9A37-19AE708E8369}"/>
          </ac:spMkLst>
        </pc:spChg>
        <pc:spChg chg="del">
          <ac:chgData name="Eoghan Murray" userId="06360ec8-3604-445c-a3d7-ab7a90b6d172" providerId="ADAL" clId="{59D6BAF3-4C57-4780-8D81-6CF95D336514}" dt="2020-01-03T22:02:05.716" v="845" actId="931"/>
          <ac:spMkLst>
            <pc:docMk/>
            <pc:sldMk cId="3100035452" sldId="276"/>
            <ac:spMk id="3" creationId="{F27BF76F-A877-4719-BCBA-42C46B66BB39}"/>
          </ac:spMkLst>
        </pc:spChg>
        <pc:spChg chg="add mod">
          <ac:chgData name="Eoghan Murray" userId="06360ec8-3604-445c-a3d7-ab7a90b6d172" providerId="ADAL" clId="{59D6BAF3-4C57-4780-8D81-6CF95D336514}" dt="2020-01-03T22:02:56.766" v="1070" actId="20577"/>
          <ac:spMkLst>
            <pc:docMk/>
            <pc:sldMk cId="3100035452" sldId="276"/>
            <ac:spMk id="9" creationId="{6CF94E2F-C6DA-4B44-84C0-AD327152BA2D}"/>
          </ac:spMkLst>
        </pc:spChg>
        <pc:spChg chg="add">
          <ac:chgData name="Eoghan Murray" userId="06360ec8-3604-445c-a3d7-ab7a90b6d172" providerId="ADAL" clId="{59D6BAF3-4C57-4780-8D81-6CF95D336514}" dt="2020-01-03T22:02:08.145" v="846" actId="26606"/>
          <ac:spMkLst>
            <pc:docMk/>
            <pc:sldMk cId="3100035452" sldId="276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2:02:08.145" v="846" actId="26606"/>
          <ac:spMkLst>
            <pc:docMk/>
            <pc:sldMk cId="3100035452" sldId="276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2:02:08.145" v="846" actId="26606"/>
          <ac:spMkLst>
            <pc:docMk/>
            <pc:sldMk cId="3100035452" sldId="276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2:02:08.145" v="846" actId="26606"/>
          <ac:spMkLst>
            <pc:docMk/>
            <pc:sldMk cId="3100035452" sldId="276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2:02:08.145" v="846" actId="26606"/>
          <ac:picMkLst>
            <pc:docMk/>
            <pc:sldMk cId="3100035452" sldId="276"/>
            <ac:picMk id="5" creationId="{13055BE5-E9B6-4307-9D5F-5845BEBF3754}"/>
          </ac:picMkLst>
        </pc:picChg>
      </pc:sldChg>
      <pc:sldChg chg="modSp add">
        <pc:chgData name="Eoghan Murray" userId="06360ec8-3604-445c-a3d7-ab7a90b6d172" providerId="ADAL" clId="{59D6BAF3-4C57-4780-8D81-6CF95D336514}" dt="2020-01-03T22:03:11.499" v="1081" actId="20577"/>
        <pc:sldMkLst>
          <pc:docMk/>
          <pc:sldMk cId="4293894821" sldId="277"/>
        </pc:sldMkLst>
        <pc:spChg chg="mod">
          <ac:chgData name="Eoghan Murray" userId="06360ec8-3604-445c-a3d7-ab7a90b6d172" providerId="ADAL" clId="{59D6BAF3-4C57-4780-8D81-6CF95D336514}" dt="2020-01-03T22:03:06.732" v="1080" actId="20577"/>
          <ac:spMkLst>
            <pc:docMk/>
            <pc:sldMk cId="4293894821" sldId="277"/>
            <ac:spMk id="2" creationId="{3512FA7A-E8F1-4E79-9A37-19AE708E8369}"/>
          </ac:spMkLst>
        </pc:spChg>
        <pc:spChg chg="mod">
          <ac:chgData name="Eoghan Murray" userId="06360ec8-3604-445c-a3d7-ab7a90b6d172" providerId="ADAL" clId="{59D6BAF3-4C57-4780-8D81-6CF95D336514}" dt="2020-01-03T22:03:11.499" v="1081" actId="20577"/>
          <ac:spMkLst>
            <pc:docMk/>
            <pc:sldMk cId="4293894821" sldId="277"/>
            <ac:spMk id="9" creationId="{6CF94E2F-C6DA-4B44-84C0-AD327152BA2D}"/>
          </ac:spMkLst>
        </pc:spChg>
      </pc:sldChg>
      <pc:sldChg chg="addSp delSp modSp add mod setBg">
        <pc:chgData name="Eoghan Murray" userId="06360ec8-3604-445c-a3d7-ab7a90b6d172" providerId="ADAL" clId="{59D6BAF3-4C57-4780-8D81-6CF95D336514}" dt="2020-01-03T22:05:21.668" v="1424" actId="20577"/>
        <pc:sldMkLst>
          <pc:docMk/>
          <pc:sldMk cId="1120449424" sldId="278"/>
        </pc:sldMkLst>
        <pc:spChg chg="mod">
          <ac:chgData name="Eoghan Murray" userId="06360ec8-3604-445c-a3d7-ab7a90b6d172" providerId="ADAL" clId="{59D6BAF3-4C57-4780-8D81-6CF95D336514}" dt="2020-01-03T22:04:09.814" v="1108" actId="26606"/>
          <ac:spMkLst>
            <pc:docMk/>
            <pc:sldMk cId="1120449424" sldId="278"/>
            <ac:spMk id="2" creationId="{5F240010-8A4F-4D7D-A7C8-2B42D5C325B0}"/>
          </ac:spMkLst>
        </pc:spChg>
        <pc:spChg chg="del">
          <ac:chgData name="Eoghan Murray" userId="06360ec8-3604-445c-a3d7-ab7a90b6d172" providerId="ADAL" clId="{59D6BAF3-4C57-4780-8D81-6CF95D336514}" dt="2020-01-03T22:04:06.866" v="1107" actId="931"/>
          <ac:spMkLst>
            <pc:docMk/>
            <pc:sldMk cId="1120449424" sldId="278"/>
            <ac:spMk id="3" creationId="{EEB7D082-D176-4D7B-BD05-21121C75C3EA}"/>
          </ac:spMkLst>
        </pc:spChg>
        <pc:spChg chg="add mod">
          <ac:chgData name="Eoghan Murray" userId="06360ec8-3604-445c-a3d7-ab7a90b6d172" providerId="ADAL" clId="{59D6BAF3-4C57-4780-8D81-6CF95D336514}" dt="2020-01-03T22:05:21.668" v="1424" actId="20577"/>
          <ac:spMkLst>
            <pc:docMk/>
            <pc:sldMk cId="1120449424" sldId="278"/>
            <ac:spMk id="9" creationId="{67F51394-4BC1-492E-8C49-13A2CACC5FA5}"/>
          </ac:spMkLst>
        </pc:spChg>
        <pc:spChg chg="add">
          <ac:chgData name="Eoghan Murray" userId="06360ec8-3604-445c-a3d7-ab7a90b6d172" providerId="ADAL" clId="{59D6BAF3-4C57-4780-8D81-6CF95D336514}" dt="2020-01-03T22:04:09.814" v="1108" actId="26606"/>
          <ac:spMkLst>
            <pc:docMk/>
            <pc:sldMk cId="1120449424" sldId="278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2:04:09.814" v="1108" actId="26606"/>
          <ac:spMkLst>
            <pc:docMk/>
            <pc:sldMk cId="1120449424" sldId="278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2:04:09.814" v="1108" actId="26606"/>
          <ac:spMkLst>
            <pc:docMk/>
            <pc:sldMk cId="1120449424" sldId="278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2:04:09.814" v="1108" actId="26606"/>
          <ac:spMkLst>
            <pc:docMk/>
            <pc:sldMk cId="1120449424" sldId="278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2:04:09.814" v="1108" actId="26606"/>
          <ac:picMkLst>
            <pc:docMk/>
            <pc:sldMk cId="1120449424" sldId="278"/>
            <ac:picMk id="5" creationId="{06F90767-A36D-4DDA-8FC9-D0E13AF17135}"/>
          </ac:picMkLst>
        </pc:picChg>
      </pc:sldChg>
      <pc:sldChg chg="addSp delSp modSp add mod setBg">
        <pc:chgData name="Eoghan Murray" userId="06360ec8-3604-445c-a3d7-ab7a90b6d172" providerId="ADAL" clId="{59D6BAF3-4C57-4780-8D81-6CF95D336514}" dt="2020-01-03T22:09:15.544" v="1782" actId="20577"/>
        <pc:sldMkLst>
          <pc:docMk/>
          <pc:sldMk cId="869486096" sldId="279"/>
        </pc:sldMkLst>
        <pc:spChg chg="mod">
          <ac:chgData name="Eoghan Murray" userId="06360ec8-3604-445c-a3d7-ab7a90b6d172" providerId="ADAL" clId="{59D6BAF3-4C57-4780-8D81-6CF95D336514}" dt="2020-01-03T22:09:15.544" v="1782" actId="20577"/>
          <ac:spMkLst>
            <pc:docMk/>
            <pc:sldMk cId="869486096" sldId="279"/>
            <ac:spMk id="2" creationId="{FDD80615-FD8B-4B70-8891-0F2C6168475B}"/>
          </ac:spMkLst>
        </pc:spChg>
        <pc:spChg chg="del">
          <ac:chgData name="Eoghan Murray" userId="06360ec8-3604-445c-a3d7-ab7a90b6d172" providerId="ADAL" clId="{59D6BAF3-4C57-4780-8D81-6CF95D336514}" dt="2020-01-03T22:07:20.801" v="1474" actId="931"/>
          <ac:spMkLst>
            <pc:docMk/>
            <pc:sldMk cId="869486096" sldId="279"/>
            <ac:spMk id="3" creationId="{99C92700-46C3-4F07-929F-DD1195A13B8C}"/>
          </ac:spMkLst>
        </pc:spChg>
        <pc:spChg chg="add mod">
          <ac:chgData name="Eoghan Murray" userId="06360ec8-3604-445c-a3d7-ab7a90b6d172" providerId="ADAL" clId="{59D6BAF3-4C57-4780-8D81-6CF95D336514}" dt="2020-01-03T22:08:25.758" v="1729" actId="20577"/>
          <ac:spMkLst>
            <pc:docMk/>
            <pc:sldMk cId="869486096" sldId="279"/>
            <ac:spMk id="9" creationId="{C2A67A8D-2D28-4D6B-9628-DF725145AC15}"/>
          </ac:spMkLst>
        </pc:spChg>
        <pc:spChg chg="add">
          <ac:chgData name="Eoghan Murray" userId="06360ec8-3604-445c-a3d7-ab7a90b6d172" providerId="ADAL" clId="{59D6BAF3-4C57-4780-8D81-6CF95D336514}" dt="2020-01-03T22:07:23.320" v="1475" actId="26606"/>
          <ac:spMkLst>
            <pc:docMk/>
            <pc:sldMk cId="869486096" sldId="279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2:07:23.320" v="1475" actId="26606"/>
          <ac:spMkLst>
            <pc:docMk/>
            <pc:sldMk cId="869486096" sldId="279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2:07:23.320" v="1475" actId="26606"/>
          <ac:spMkLst>
            <pc:docMk/>
            <pc:sldMk cId="869486096" sldId="279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2:07:23.320" v="1475" actId="26606"/>
          <ac:spMkLst>
            <pc:docMk/>
            <pc:sldMk cId="869486096" sldId="279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2:07:23.320" v="1475" actId="26606"/>
          <ac:picMkLst>
            <pc:docMk/>
            <pc:sldMk cId="869486096" sldId="279"/>
            <ac:picMk id="5" creationId="{B79A0030-8B17-435B-B9EC-0ED5CAF31D08}"/>
          </ac:picMkLst>
        </pc:picChg>
      </pc:sldChg>
      <pc:sldChg chg="modSp add">
        <pc:chgData name="Eoghan Murray" userId="06360ec8-3604-445c-a3d7-ab7a90b6d172" providerId="ADAL" clId="{59D6BAF3-4C57-4780-8D81-6CF95D336514}" dt="2020-01-03T22:05:58.481" v="1437" actId="27636"/>
        <pc:sldMkLst>
          <pc:docMk/>
          <pc:sldMk cId="3818643312" sldId="280"/>
        </pc:sldMkLst>
        <pc:spChg chg="mod">
          <ac:chgData name="Eoghan Murray" userId="06360ec8-3604-445c-a3d7-ab7a90b6d172" providerId="ADAL" clId="{59D6BAF3-4C57-4780-8D81-6CF95D336514}" dt="2020-01-03T22:05:54.243" v="1435" actId="20577"/>
          <ac:spMkLst>
            <pc:docMk/>
            <pc:sldMk cId="3818643312" sldId="280"/>
            <ac:spMk id="2" creationId="{4AB65D3C-E6E3-4E79-B391-3B45F0B23522}"/>
          </ac:spMkLst>
        </pc:spChg>
        <pc:spChg chg="mod">
          <ac:chgData name="Eoghan Murray" userId="06360ec8-3604-445c-a3d7-ab7a90b6d172" providerId="ADAL" clId="{59D6BAF3-4C57-4780-8D81-6CF95D336514}" dt="2020-01-03T22:05:58.481" v="1437" actId="27636"/>
          <ac:spMkLst>
            <pc:docMk/>
            <pc:sldMk cId="3818643312" sldId="280"/>
            <ac:spMk id="9" creationId="{0A6AEA2A-9940-4CBA-8614-6D16174C0BC3}"/>
          </ac:spMkLst>
        </pc:spChg>
      </pc:sldChg>
      <pc:sldChg chg="modSp add">
        <pc:chgData name="Eoghan Murray" userId="06360ec8-3604-445c-a3d7-ab7a90b6d172" providerId="ADAL" clId="{59D6BAF3-4C57-4780-8D81-6CF95D336514}" dt="2020-01-03T22:06:15.722" v="1446" actId="27636"/>
        <pc:sldMkLst>
          <pc:docMk/>
          <pc:sldMk cId="703728151" sldId="281"/>
        </pc:sldMkLst>
        <pc:spChg chg="mod">
          <ac:chgData name="Eoghan Murray" userId="06360ec8-3604-445c-a3d7-ab7a90b6d172" providerId="ADAL" clId="{59D6BAF3-4C57-4780-8D81-6CF95D336514}" dt="2020-01-03T22:06:12.939" v="1444" actId="20577"/>
          <ac:spMkLst>
            <pc:docMk/>
            <pc:sldMk cId="703728151" sldId="281"/>
            <ac:spMk id="2" creationId="{5F240010-8A4F-4D7D-A7C8-2B42D5C325B0}"/>
          </ac:spMkLst>
        </pc:spChg>
        <pc:spChg chg="mod">
          <ac:chgData name="Eoghan Murray" userId="06360ec8-3604-445c-a3d7-ab7a90b6d172" providerId="ADAL" clId="{59D6BAF3-4C57-4780-8D81-6CF95D336514}" dt="2020-01-03T22:06:15.722" v="1446" actId="27636"/>
          <ac:spMkLst>
            <pc:docMk/>
            <pc:sldMk cId="703728151" sldId="281"/>
            <ac:spMk id="9" creationId="{67F51394-4BC1-492E-8C49-13A2CACC5FA5}"/>
          </ac:spMkLst>
        </pc:spChg>
      </pc:sldChg>
      <pc:sldChg chg="modSp add">
        <pc:chgData name="Eoghan Murray" userId="06360ec8-3604-445c-a3d7-ab7a90b6d172" providerId="ADAL" clId="{59D6BAF3-4C57-4780-8D81-6CF95D336514}" dt="2020-01-03T22:09:26.539" v="1795" actId="20577"/>
        <pc:sldMkLst>
          <pc:docMk/>
          <pc:sldMk cId="1292533286" sldId="282"/>
        </pc:sldMkLst>
        <pc:spChg chg="mod">
          <ac:chgData name="Eoghan Murray" userId="06360ec8-3604-445c-a3d7-ab7a90b6d172" providerId="ADAL" clId="{59D6BAF3-4C57-4780-8D81-6CF95D336514}" dt="2020-01-03T22:09:26.539" v="1795" actId="20577"/>
          <ac:spMkLst>
            <pc:docMk/>
            <pc:sldMk cId="1292533286" sldId="282"/>
            <ac:spMk id="2" creationId="{FDD80615-FD8B-4B70-8891-0F2C6168475B}"/>
          </ac:spMkLst>
        </pc:spChg>
        <pc:spChg chg="mod">
          <ac:chgData name="Eoghan Murray" userId="06360ec8-3604-445c-a3d7-ab7a90b6d172" providerId="ADAL" clId="{59D6BAF3-4C57-4780-8D81-6CF95D336514}" dt="2020-01-03T22:08:45.548" v="1772" actId="20577"/>
          <ac:spMkLst>
            <pc:docMk/>
            <pc:sldMk cId="1292533286" sldId="282"/>
            <ac:spMk id="9" creationId="{C2A67A8D-2D28-4D6B-9628-DF725145AC15}"/>
          </ac:spMkLst>
        </pc:spChg>
      </pc:sldChg>
      <pc:sldChg chg="addSp delSp modSp add mod setBg">
        <pc:chgData name="Eoghan Murray" userId="06360ec8-3604-445c-a3d7-ab7a90b6d172" providerId="ADAL" clId="{59D6BAF3-4C57-4780-8D81-6CF95D336514}" dt="2020-01-03T22:11:51.914" v="2138" actId="20577"/>
        <pc:sldMkLst>
          <pc:docMk/>
          <pc:sldMk cId="1361774245" sldId="283"/>
        </pc:sldMkLst>
        <pc:spChg chg="mod">
          <ac:chgData name="Eoghan Murray" userId="06360ec8-3604-445c-a3d7-ab7a90b6d172" providerId="ADAL" clId="{59D6BAF3-4C57-4780-8D81-6CF95D336514}" dt="2020-01-03T22:10:46.758" v="1824" actId="26606"/>
          <ac:spMkLst>
            <pc:docMk/>
            <pc:sldMk cId="1361774245" sldId="283"/>
            <ac:spMk id="2" creationId="{C8D23AA8-8AD5-415D-9085-6CAAA4178D9B}"/>
          </ac:spMkLst>
        </pc:spChg>
        <pc:spChg chg="del">
          <ac:chgData name="Eoghan Murray" userId="06360ec8-3604-445c-a3d7-ab7a90b6d172" providerId="ADAL" clId="{59D6BAF3-4C57-4780-8D81-6CF95D336514}" dt="2020-01-03T22:10:43.968" v="1823" actId="931"/>
          <ac:spMkLst>
            <pc:docMk/>
            <pc:sldMk cId="1361774245" sldId="283"/>
            <ac:spMk id="3" creationId="{644EBCBC-B2F4-4F52-8014-B8DBB9A0C059}"/>
          </ac:spMkLst>
        </pc:spChg>
        <pc:spChg chg="add mod">
          <ac:chgData name="Eoghan Murray" userId="06360ec8-3604-445c-a3d7-ab7a90b6d172" providerId="ADAL" clId="{59D6BAF3-4C57-4780-8D81-6CF95D336514}" dt="2020-01-03T22:11:51.914" v="2138" actId="20577"/>
          <ac:spMkLst>
            <pc:docMk/>
            <pc:sldMk cId="1361774245" sldId="283"/>
            <ac:spMk id="9" creationId="{127A4FA4-5ACF-487F-8B7B-6D901E7F9A17}"/>
          </ac:spMkLst>
        </pc:spChg>
        <pc:spChg chg="add">
          <ac:chgData name="Eoghan Murray" userId="06360ec8-3604-445c-a3d7-ab7a90b6d172" providerId="ADAL" clId="{59D6BAF3-4C57-4780-8D81-6CF95D336514}" dt="2020-01-03T22:10:46.758" v="1824" actId="26606"/>
          <ac:spMkLst>
            <pc:docMk/>
            <pc:sldMk cId="1361774245" sldId="283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2:10:46.758" v="1824" actId="26606"/>
          <ac:spMkLst>
            <pc:docMk/>
            <pc:sldMk cId="1361774245" sldId="283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2:10:46.758" v="1824" actId="26606"/>
          <ac:spMkLst>
            <pc:docMk/>
            <pc:sldMk cId="1361774245" sldId="283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2:10:46.758" v="1824" actId="26606"/>
          <ac:spMkLst>
            <pc:docMk/>
            <pc:sldMk cId="1361774245" sldId="283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2:10:46.758" v="1824" actId="26606"/>
          <ac:picMkLst>
            <pc:docMk/>
            <pc:sldMk cId="1361774245" sldId="283"/>
            <ac:picMk id="5" creationId="{A0C03D4C-E3EA-45E6-A83A-C44DCD4D52D1}"/>
          </ac:picMkLst>
        </pc:picChg>
      </pc:sldChg>
      <pc:sldChg chg="modSp add">
        <pc:chgData name="Eoghan Murray" userId="06360ec8-3604-445c-a3d7-ab7a90b6d172" providerId="ADAL" clId="{59D6BAF3-4C57-4780-8D81-6CF95D336514}" dt="2020-01-03T22:12:08.260" v="2144" actId="20577"/>
        <pc:sldMkLst>
          <pc:docMk/>
          <pc:sldMk cId="3627099297" sldId="284"/>
        </pc:sldMkLst>
        <pc:spChg chg="mod">
          <ac:chgData name="Eoghan Murray" userId="06360ec8-3604-445c-a3d7-ab7a90b6d172" providerId="ADAL" clId="{59D6BAF3-4C57-4780-8D81-6CF95D336514}" dt="2020-01-03T22:12:05.375" v="2143" actId="20577"/>
          <ac:spMkLst>
            <pc:docMk/>
            <pc:sldMk cId="3627099297" sldId="284"/>
            <ac:spMk id="2" creationId="{C8D23AA8-8AD5-415D-9085-6CAAA4178D9B}"/>
          </ac:spMkLst>
        </pc:spChg>
        <pc:spChg chg="mod">
          <ac:chgData name="Eoghan Murray" userId="06360ec8-3604-445c-a3d7-ab7a90b6d172" providerId="ADAL" clId="{59D6BAF3-4C57-4780-8D81-6CF95D336514}" dt="2020-01-03T22:12:08.260" v="2144" actId="20577"/>
          <ac:spMkLst>
            <pc:docMk/>
            <pc:sldMk cId="3627099297" sldId="284"/>
            <ac:spMk id="9" creationId="{127A4FA4-5ACF-487F-8B7B-6D901E7F9A17}"/>
          </ac:spMkLst>
        </pc:spChg>
      </pc:sldChg>
      <pc:sldChg chg="addSp delSp modSp add mod setBg">
        <pc:chgData name="Eoghan Murray" userId="06360ec8-3604-445c-a3d7-ab7a90b6d172" providerId="ADAL" clId="{59D6BAF3-4C57-4780-8D81-6CF95D336514}" dt="2020-01-03T22:13:50.326" v="2299" actId="20577"/>
        <pc:sldMkLst>
          <pc:docMk/>
          <pc:sldMk cId="232358933" sldId="285"/>
        </pc:sldMkLst>
        <pc:spChg chg="mod">
          <ac:chgData name="Eoghan Murray" userId="06360ec8-3604-445c-a3d7-ab7a90b6d172" providerId="ADAL" clId="{59D6BAF3-4C57-4780-8D81-6CF95D336514}" dt="2020-01-03T22:13:06.973" v="2176" actId="26606"/>
          <ac:spMkLst>
            <pc:docMk/>
            <pc:sldMk cId="232358933" sldId="285"/>
            <ac:spMk id="2" creationId="{579AC971-D282-41FC-A3EA-610C7EF651C6}"/>
          </ac:spMkLst>
        </pc:spChg>
        <pc:spChg chg="del">
          <ac:chgData name="Eoghan Murray" userId="06360ec8-3604-445c-a3d7-ab7a90b6d172" providerId="ADAL" clId="{59D6BAF3-4C57-4780-8D81-6CF95D336514}" dt="2020-01-03T22:13:04.527" v="2175" actId="931"/>
          <ac:spMkLst>
            <pc:docMk/>
            <pc:sldMk cId="232358933" sldId="285"/>
            <ac:spMk id="3" creationId="{E848F996-A520-46AE-B0CA-2D1D0B01C677}"/>
          </ac:spMkLst>
        </pc:spChg>
        <pc:spChg chg="add mod">
          <ac:chgData name="Eoghan Murray" userId="06360ec8-3604-445c-a3d7-ab7a90b6d172" providerId="ADAL" clId="{59D6BAF3-4C57-4780-8D81-6CF95D336514}" dt="2020-01-03T22:13:50.326" v="2299" actId="20577"/>
          <ac:spMkLst>
            <pc:docMk/>
            <pc:sldMk cId="232358933" sldId="285"/>
            <ac:spMk id="9" creationId="{DF3E41E2-3756-4648-ACE1-D63A3E47F74C}"/>
          </ac:spMkLst>
        </pc:spChg>
        <pc:spChg chg="add">
          <ac:chgData name="Eoghan Murray" userId="06360ec8-3604-445c-a3d7-ab7a90b6d172" providerId="ADAL" clId="{59D6BAF3-4C57-4780-8D81-6CF95D336514}" dt="2020-01-03T22:13:06.973" v="2176" actId="26606"/>
          <ac:spMkLst>
            <pc:docMk/>
            <pc:sldMk cId="232358933" sldId="285"/>
            <ac:spMk id="12" creationId="{D6CEF2A9-EF08-4FB3-AFFB-C5F77AB6E028}"/>
          </ac:spMkLst>
        </pc:spChg>
        <pc:spChg chg="add">
          <ac:chgData name="Eoghan Murray" userId="06360ec8-3604-445c-a3d7-ab7a90b6d172" providerId="ADAL" clId="{59D6BAF3-4C57-4780-8D81-6CF95D336514}" dt="2020-01-03T22:13:06.973" v="2176" actId="26606"/>
          <ac:spMkLst>
            <pc:docMk/>
            <pc:sldMk cId="232358933" sldId="285"/>
            <ac:spMk id="14" creationId="{4109C3C2-C0A8-4559-8462-8007573DF44C}"/>
          </ac:spMkLst>
        </pc:spChg>
        <pc:spChg chg="add">
          <ac:chgData name="Eoghan Murray" userId="06360ec8-3604-445c-a3d7-ab7a90b6d172" providerId="ADAL" clId="{59D6BAF3-4C57-4780-8D81-6CF95D336514}" dt="2020-01-03T22:13:06.973" v="2176" actId="26606"/>
          <ac:spMkLst>
            <pc:docMk/>
            <pc:sldMk cId="232358933" sldId="285"/>
            <ac:spMk id="16" creationId="{4C535542-B72A-4DE0-BE5A-5EA00508C77D}"/>
          </ac:spMkLst>
        </pc:spChg>
        <pc:spChg chg="add">
          <ac:chgData name="Eoghan Murray" userId="06360ec8-3604-445c-a3d7-ab7a90b6d172" providerId="ADAL" clId="{59D6BAF3-4C57-4780-8D81-6CF95D336514}" dt="2020-01-03T22:13:06.973" v="2176" actId="26606"/>
          <ac:spMkLst>
            <pc:docMk/>
            <pc:sldMk cId="232358933" sldId="285"/>
            <ac:spMk id="18" creationId="{11DF0705-615B-4CF3-A16F-8C14680D8BA6}"/>
          </ac:spMkLst>
        </pc:spChg>
        <pc:picChg chg="add mod">
          <ac:chgData name="Eoghan Murray" userId="06360ec8-3604-445c-a3d7-ab7a90b6d172" providerId="ADAL" clId="{59D6BAF3-4C57-4780-8D81-6CF95D336514}" dt="2020-01-03T22:13:06.973" v="2176" actId="26606"/>
          <ac:picMkLst>
            <pc:docMk/>
            <pc:sldMk cId="232358933" sldId="285"/>
            <ac:picMk id="5" creationId="{EC8AFDBE-6AD2-4689-995B-25D71DDE7CDC}"/>
          </ac:picMkLst>
        </pc:picChg>
      </pc:sldChg>
      <pc:sldChg chg="modSp add">
        <pc:chgData name="Eoghan Murray" userId="06360ec8-3604-445c-a3d7-ab7a90b6d172" providerId="ADAL" clId="{59D6BAF3-4C57-4780-8D81-6CF95D336514}" dt="2020-01-03T22:14:22.966" v="2310" actId="20577"/>
        <pc:sldMkLst>
          <pc:docMk/>
          <pc:sldMk cId="3216304931" sldId="286"/>
        </pc:sldMkLst>
        <pc:spChg chg="mod">
          <ac:chgData name="Eoghan Murray" userId="06360ec8-3604-445c-a3d7-ab7a90b6d172" providerId="ADAL" clId="{59D6BAF3-4C57-4780-8D81-6CF95D336514}" dt="2020-01-03T22:14:20.338" v="2309" actId="20577"/>
          <ac:spMkLst>
            <pc:docMk/>
            <pc:sldMk cId="3216304931" sldId="286"/>
            <ac:spMk id="2" creationId="{579AC971-D282-41FC-A3EA-610C7EF651C6}"/>
          </ac:spMkLst>
        </pc:spChg>
        <pc:spChg chg="mod">
          <ac:chgData name="Eoghan Murray" userId="06360ec8-3604-445c-a3d7-ab7a90b6d172" providerId="ADAL" clId="{59D6BAF3-4C57-4780-8D81-6CF95D336514}" dt="2020-01-03T22:14:22.966" v="2310" actId="20577"/>
          <ac:spMkLst>
            <pc:docMk/>
            <pc:sldMk cId="3216304931" sldId="286"/>
            <ac:spMk id="9" creationId="{DF3E41E2-3756-4648-ACE1-D63A3E47F74C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3492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82368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38363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1645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34614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5192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627202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144557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268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572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40272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04317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36413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352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4965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5160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80368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DAC17F1-7538-42CA-9AAF-78001FE6B554}" type="datetimeFigureOut">
              <a:rPr lang="en-IE" smtClean="0"/>
              <a:t>03/01/2020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0BC0D-1FA5-4F67-853E-AC7A602383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9171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718AF-0AB3-496E-A1C5-371D37A7B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IE" sz="8000" dirty="0"/>
              <a:t>Medi-Screen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880DAC-79D1-43AD-A98D-75BA0CA61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IE" sz="2400" dirty="0">
                <a:solidFill>
                  <a:schemeClr val="bg2"/>
                </a:solidFill>
              </a:rPr>
              <a:t>Eoghan murray</a:t>
            </a:r>
          </a:p>
          <a:p>
            <a:pPr algn="ctr"/>
            <a:r>
              <a:rPr lang="en-IE" sz="2400" dirty="0">
                <a:solidFill>
                  <a:schemeClr val="bg2"/>
                </a:solidFill>
              </a:rPr>
              <a:t>Zac </a:t>
            </a:r>
            <a:r>
              <a:rPr lang="en-IE" sz="2400" dirty="0" err="1">
                <a:solidFill>
                  <a:schemeClr val="bg2"/>
                </a:solidFill>
              </a:rPr>
              <a:t>dair</a:t>
            </a:r>
            <a:endParaRPr lang="en-IE" sz="2400" dirty="0">
              <a:solidFill>
                <a:schemeClr val="bg2"/>
              </a:solidFill>
            </a:endParaRPr>
          </a:p>
          <a:p>
            <a:pPr algn="ctr"/>
            <a:r>
              <a:rPr lang="en-IE" sz="2400" dirty="0" err="1">
                <a:solidFill>
                  <a:schemeClr val="bg2"/>
                </a:solidFill>
              </a:rPr>
              <a:t>Aoise</a:t>
            </a:r>
            <a:r>
              <a:rPr lang="en-IE" sz="2400" dirty="0">
                <a:solidFill>
                  <a:schemeClr val="bg2"/>
                </a:solidFill>
              </a:rPr>
              <a:t> warner</a:t>
            </a:r>
          </a:p>
          <a:p>
            <a:pPr algn="ctr"/>
            <a:r>
              <a:rPr lang="en-IE" sz="2400" dirty="0">
                <a:solidFill>
                  <a:schemeClr val="bg2"/>
                </a:solidFill>
              </a:rPr>
              <a:t>Daniel murphy</a:t>
            </a:r>
          </a:p>
        </p:txBody>
      </p:sp>
    </p:spTree>
    <p:extLst>
      <p:ext uri="{BB962C8B-B14F-4D97-AF65-F5344CB8AC3E}">
        <p14:creationId xmlns:p14="http://schemas.microsoft.com/office/powerpoint/2010/main" val="954500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D3C-E6E3-4E79-B391-3B45F0B23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Home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6AEA2A-9940-4CBA-8614-6D16174C0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F9FD6-2FAE-42F1-BC67-3E02FA9C9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00588"/>
            <a:ext cx="5449889" cy="2656821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18643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3D620-A97A-4B58-B1BD-60151B216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/>
              <a:t>Doctor Records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9886786-799E-4881-8AF6-EBB7977D3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Here there’s a box to search by Patient ID. </a:t>
            </a:r>
          </a:p>
          <a:p>
            <a:r>
              <a:rPr lang="en-US" dirty="0"/>
              <a:t>If it exists, Fields will appear in the area below and contain the corresponding information to that Patient.</a:t>
            </a:r>
          </a:p>
          <a:p>
            <a:r>
              <a:rPr lang="en-US" dirty="0"/>
              <a:t>In the example displayed, the ID was simply ‘1’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9D3FE-828A-4AC0-B4F8-2D758B3C4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613" y="1048678"/>
            <a:ext cx="5449889" cy="2779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C39D52-E763-45AB-A5E9-B50D2A19C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708" y="3987522"/>
            <a:ext cx="2905701" cy="271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34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3D620-A97A-4B58-B1BD-60151B216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 dirty="0"/>
              <a:t>Doctor Records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9886786-799E-4881-8AF6-EBB7977D3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9D3FE-828A-4AC0-B4F8-2D758B3C4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613" y="1048678"/>
            <a:ext cx="5449889" cy="2779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C39D52-E763-45AB-A5E9-B50D2A19C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708" y="3987522"/>
            <a:ext cx="2905701" cy="271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44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3BC54-02A7-4154-9FDC-25A187A44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Patients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B75472-1D86-45DA-9940-11DE7843D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Patients Page displays the ID and name of all the patients belonging to the logged in doctor</a:t>
            </a:r>
          </a:p>
          <a:p>
            <a:r>
              <a:rPr lang="en-US" dirty="0"/>
              <a:t>The remove button allows the doctor to remove that patient from their directory </a:t>
            </a:r>
          </a:p>
          <a:p>
            <a:r>
              <a:rPr lang="en-US" dirty="0"/>
              <a:t>The ID is provided so the doctor can search it in the Records Page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45F430-5EB0-4822-BED5-42C436859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68712"/>
            <a:ext cx="5449889" cy="252057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2893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3BC54-02A7-4154-9FDC-25A187A44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Patients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B75472-1D86-45DA-9940-11DE7843D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45F430-5EB0-4822-BED5-42C436859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68712"/>
            <a:ext cx="5449889" cy="252057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8365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A8F6E-4AF5-418A-A3C3-EDC937A0B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/>
              <a:t>Doctor Account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F2C869-1D02-4B51-9627-99E4596C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This page displays the relevant information about the logged in user such as name, email, address, practice and contact number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1715CA-2C9A-4714-841A-2AB18520A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93776"/>
            <a:ext cx="5449889" cy="2670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5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A8F6E-4AF5-418A-A3C3-EDC937A0B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 dirty="0"/>
              <a:t>Doctor Account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F2C869-1D02-4B51-9627-99E4596C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1715CA-2C9A-4714-841A-2AB18520A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93776"/>
            <a:ext cx="5449889" cy="2670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1704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423F6-6AB4-4EEE-8A4A-13265977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Admin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A0DDCA-172F-4006-9985-9BC79EDAB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The Admin Page displays forms for each dataset that is used for the patients to determine the chance of Breast Cancer, Diabetes and Heart Disease</a:t>
            </a:r>
          </a:p>
          <a:p>
            <a:r>
              <a:rPr lang="en-US" dirty="0"/>
              <a:t>Each Form has different entries and a button at the end submits the entries for that dataset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DBB4CC-2CAB-4410-8680-1CF6042A7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80151"/>
            <a:ext cx="5449889" cy="2697695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3604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423F6-6AB4-4EEE-8A4A-13265977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Admin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A0DDCA-172F-4006-9985-9BC79EDAB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DBB4CC-2CAB-4410-8680-1CF6042A7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80151"/>
            <a:ext cx="5449889" cy="2697695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0691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5D05-ED85-46A9-BB25-2348B87A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FE70B-E1F4-4E0E-94DA-97BABF3B1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7677" y="2052918"/>
            <a:ext cx="8629095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E" sz="6000" dirty="0"/>
              <a:t>Insurance Web Portal</a:t>
            </a:r>
          </a:p>
        </p:txBody>
      </p:sp>
    </p:spTree>
    <p:extLst>
      <p:ext uri="{BB962C8B-B14F-4D97-AF65-F5344CB8AC3E}">
        <p14:creationId xmlns:p14="http://schemas.microsoft.com/office/powerpoint/2010/main" val="296493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AE52C-9444-42D8-8727-8214C9E2F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88FE7-3924-4857-BD13-5EABA87A0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Medi-Screen Web Portal</a:t>
            </a:r>
          </a:p>
          <a:p>
            <a:pPr marL="0" indent="0">
              <a:buNone/>
            </a:pPr>
            <a:r>
              <a:rPr lang="en-IE" dirty="0"/>
              <a:t>	- Doctor</a:t>
            </a:r>
          </a:p>
          <a:p>
            <a:pPr marL="0" indent="0">
              <a:buNone/>
            </a:pPr>
            <a:r>
              <a:rPr lang="en-IE" dirty="0"/>
              <a:t>	- Insurance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30097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18628-70B6-4985-8C24-5A251DE9B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Sign Up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F2D977-6471-4761-9C49-57D72270A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All Fields are required to successfully </a:t>
            </a:r>
            <a:r>
              <a:rPr lang="en-US" dirty="0" err="1"/>
              <a:t>SignUp</a:t>
            </a:r>
            <a:r>
              <a:rPr lang="en-US" dirty="0"/>
              <a:t> as an insurer</a:t>
            </a:r>
          </a:p>
          <a:p>
            <a:r>
              <a:rPr lang="en-US" dirty="0"/>
              <a:t>The same script as doctor signup is used for password comparison to ensure they match</a:t>
            </a:r>
          </a:p>
          <a:p>
            <a:r>
              <a:rPr lang="en-US" dirty="0"/>
              <a:t>Once Signed up the user is redirected to the home page and logged in.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1FDF69-0C9D-4328-AF01-6AE5E2290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13" y="1964980"/>
            <a:ext cx="6246728" cy="348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40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18628-70B6-4985-8C24-5A251DE9B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Sign Up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F2D977-6471-4761-9C49-57D72270A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1FDF69-0C9D-4328-AF01-6AE5E2290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213" y="1964980"/>
            <a:ext cx="6246728" cy="348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80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2FA7A-E8F1-4E79-9A37-19AE708E8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Log In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CF94E2F-C6DA-4B44-84C0-AD327152B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‘@’ is required in the email field to make sure an email is entered.</a:t>
            </a:r>
          </a:p>
          <a:p>
            <a:r>
              <a:rPr lang="en-US" dirty="0"/>
              <a:t>If the account already exists then the user is redirected to a page telling them it exists and a link to sign up is provided.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055BE5-E9B6-4307-9D5F-5845BEBF3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759970"/>
            <a:ext cx="5449889" cy="3338057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0035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2FA7A-E8F1-4E79-9A37-19AE708E8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Log In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CF94E2F-C6DA-4B44-84C0-AD327152B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055BE5-E9B6-4307-9D5F-5845BEBF3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759970"/>
            <a:ext cx="5449889" cy="3338057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938948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0010-8A4F-4D7D-A7C8-2B42D5C3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Home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F51394-4BC1-492E-8C49-13A2CACC5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Home links to this page</a:t>
            </a:r>
          </a:p>
          <a:p>
            <a:r>
              <a:rPr lang="en-US" dirty="0"/>
              <a:t>Records allows logged in users to search for their insured clients by ID</a:t>
            </a:r>
          </a:p>
          <a:p>
            <a:r>
              <a:rPr lang="en-US" dirty="0"/>
              <a:t>Clients displays all the insurers clients (limited to the logged in user)</a:t>
            </a:r>
          </a:p>
          <a:p>
            <a:r>
              <a:rPr lang="en-US" dirty="0"/>
              <a:t>Username links to an account page</a:t>
            </a:r>
          </a:p>
          <a:p>
            <a:r>
              <a:rPr lang="en-US" dirty="0"/>
              <a:t>Log out redirects the user to the index page to choose between doctor and insurer login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F90767-A36D-4DDA-8FC9-D0E13AF17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68712"/>
            <a:ext cx="5449889" cy="252057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0449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0010-8A4F-4D7D-A7C8-2B42D5C3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Home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F51394-4BC1-492E-8C49-13A2CACC5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F90767-A36D-4DDA-8FC9-D0E13AF17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68712"/>
            <a:ext cx="5449889" cy="252057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3728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0615-FD8B-4B70-8891-0F2C61684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Records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2A67A8D-2D28-4D6B-9628-DF725145A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This page displays clients risks and illnesses along with other information based on Client ID</a:t>
            </a:r>
          </a:p>
          <a:p>
            <a:r>
              <a:rPr lang="en-US" dirty="0"/>
              <a:t>In this image, the ID used was ‘1’</a:t>
            </a:r>
          </a:p>
          <a:p>
            <a:r>
              <a:rPr lang="en-US" dirty="0"/>
              <a:t>Clients that can be displayed are limited to the insurer that’s logged in. No other insurers records can be viewed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9A0030-8B17-435B-B9EC-0ED5CAF31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93776"/>
            <a:ext cx="5449889" cy="2670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94860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0615-FD8B-4B70-8891-0F2C61684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Records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2A67A8D-2D28-4D6B-9628-DF725145A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9A0030-8B17-435B-B9EC-0ED5CAF31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93776"/>
            <a:ext cx="5449889" cy="267044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2533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3AA8-8AD5-415D-9085-6CAAA4178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Clients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27A4FA4-5ACF-487F-8B7B-6D901E7F9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Clients displays all the clients insured by the logged in insurer. </a:t>
            </a:r>
          </a:p>
          <a:p>
            <a:r>
              <a:rPr lang="en-US" dirty="0"/>
              <a:t>The remove button directly removes the client from the insurers list of clients</a:t>
            </a:r>
          </a:p>
          <a:p>
            <a:r>
              <a:rPr lang="en-US" dirty="0"/>
              <a:t>The ID can be searched in Records for a detailed report about the clients illnesses and risk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C03D4C-E3EA-45E6-A83A-C44DCD4D5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21025"/>
            <a:ext cx="5449889" cy="2615947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61774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3AA8-8AD5-415D-9085-6CAAA4178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Insurer Clients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27A4FA4-5ACF-487F-8B7B-6D901E7F9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C03D4C-E3EA-45E6-A83A-C44DCD4D5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21025"/>
            <a:ext cx="5449889" cy="2615947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709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3E316-B139-4626-91E5-A8CC08F35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7"/>
            <a:ext cx="10912615" cy="3728665"/>
          </a:xfrm>
        </p:spPr>
        <p:txBody>
          <a:bodyPr/>
          <a:lstStyle/>
          <a:p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9171A-9763-4CEE-BFCE-EE75AA167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7577" y="2052918"/>
            <a:ext cx="8132276" cy="41954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E" sz="8000" dirty="0"/>
              <a:t>Medical Web Portal</a:t>
            </a:r>
          </a:p>
        </p:txBody>
      </p:sp>
    </p:spTree>
    <p:extLst>
      <p:ext uri="{BB962C8B-B14F-4D97-AF65-F5344CB8AC3E}">
        <p14:creationId xmlns:p14="http://schemas.microsoft.com/office/powerpoint/2010/main" val="531974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C971-D282-41FC-A3EA-610C7EF6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/>
              <a:t>Insurer Account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3E41E2-3756-4648-ACE1-D63A3E47F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The Account displays the logged in insurers name, email, Insuring Company, Company post code and contact number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8AFDBE-6AD2-4689-995B-25D71DDE7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73339"/>
            <a:ext cx="5449889" cy="2711319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3589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C971-D282-41FC-A3EA-610C7EF6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sz="3900" dirty="0"/>
              <a:t>Insurer Account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3E41E2-3756-4648-ACE1-D63A3E47F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8AFDBE-6AD2-4689-995B-25D71DDE7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073339"/>
            <a:ext cx="5449889" cy="2711319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16304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B06AF-4A7E-447D-ACF7-917B8A946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 fontScale="90000"/>
          </a:bodyPr>
          <a:lstStyle/>
          <a:p>
            <a:r>
              <a:rPr lang="en-IE" dirty="0"/>
              <a:t>Web Portal Index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3AFEF19-4CFC-4A8F-A6DB-F7AF84B1B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This is the initial page upon loading the website, providing the option to select between either Doctor login or Insurer login</a:t>
            </a:r>
          </a:p>
          <a:p>
            <a:r>
              <a:rPr lang="en-US" dirty="0"/>
              <a:t>Both are images with a large border radius to make them round and both animate to zoom in on hover</a:t>
            </a:r>
          </a:p>
          <a:p>
            <a:r>
              <a:rPr lang="en-US" dirty="0"/>
              <a:t>On click takes you to the corresponding log in page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EEE7AE-1F3F-4D98-BFDC-04603AC12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14213"/>
            <a:ext cx="5449889" cy="262957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2531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5F9E5-D1F2-4B5D-9ED8-130B3627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Signup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133AA3D-60E1-4CC2-BFD8-B449517F6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All Fields are required for signup. </a:t>
            </a:r>
          </a:p>
          <a:p>
            <a:r>
              <a:rPr lang="en-US" dirty="0"/>
              <a:t>A simple script is used to compare password and confirm password. If they don’t match, a 1px solid red border is added to both boxes and signup is halted.</a:t>
            </a:r>
          </a:p>
          <a:p>
            <a:r>
              <a:rPr lang="en-US" dirty="0"/>
              <a:t>Once sign up is complete the user is directed to the home page and logged in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25FBC5-A23B-4B90-A612-EA4BF71A01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780407"/>
            <a:ext cx="5449889" cy="329718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785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5F9E5-D1F2-4B5D-9ED8-130B3627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Signup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133AA3D-60E1-4CC2-BFD8-B449517F6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25FBC5-A23B-4B90-A612-EA4BF71A01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780407"/>
            <a:ext cx="5449889" cy="329718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115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DBD00-646F-438F-96DE-9380C126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Login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492BDE8-56BE-42A2-B962-214430F11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Email input requires ‘@’ to ensure an email is used. </a:t>
            </a:r>
          </a:p>
          <a:p>
            <a:r>
              <a:rPr lang="en-US" dirty="0"/>
              <a:t>If details are incorrect, the user is redirected to a page that tells them this account doesn’t exist and provides a link to the signup page.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06DF7B-E904-48CC-BD56-D80CE46F5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562411"/>
            <a:ext cx="5449889" cy="373317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7900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DBD00-646F-438F-96DE-9380C126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Login (Back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492BDE8-56BE-42A2-B962-214430F11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06DF7B-E904-48CC-BD56-D80CE46F5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562411"/>
            <a:ext cx="5449889" cy="3733174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41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D3C-E6E3-4E79-B391-3B45F0B23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IE" dirty="0"/>
              <a:t>Doctor Home (Front End)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6AEA2A-9940-4CBA-8614-6D16174C0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Menu at the top is fixed to the top and has a high z-index so it over laps anything when scrolling.</a:t>
            </a:r>
          </a:p>
          <a:p>
            <a:r>
              <a:rPr lang="en-US" dirty="0"/>
              <a:t>Home directs to this page. Records directs to searching by ID</a:t>
            </a:r>
          </a:p>
          <a:p>
            <a:r>
              <a:rPr lang="en-US" dirty="0"/>
              <a:t>Patients directs to the display for all your patients</a:t>
            </a:r>
          </a:p>
          <a:p>
            <a:r>
              <a:rPr lang="en-US" dirty="0"/>
              <a:t>Username leads to accounts page</a:t>
            </a:r>
          </a:p>
          <a:p>
            <a:r>
              <a:rPr lang="en-US" dirty="0"/>
              <a:t>Log Out sends the user to the index page to choose between medical and insurance logins</a:t>
            </a:r>
          </a:p>
          <a:p>
            <a:r>
              <a:rPr lang="en-US" dirty="0"/>
              <a:t>Admin leads to model training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F9FD6-2FAE-42F1-BC67-3E02FA9C9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00588"/>
            <a:ext cx="5449889" cy="2656821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352402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9DEC708BC7348B0AC441244153088" ma:contentTypeVersion="9" ma:contentTypeDescription="Create a new document." ma:contentTypeScope="" ma:versionID="ceae931ec0c32dd73a758203561e33b8">
  <xsd:schema xmlns:xsd="http://www.w3.org/2001/XMLSchema" xmlns:xs="http://www.w3.org/2001/XMLSchema" xmlns:p="http://schemas.microsoft.com/office/2006/metadata/properties" xmlns:ns3="5a451e18-ba5a-46ec-b8c0-84123cf732d4" targetNamespace="http://schemas.microsoft.com/office/2006/metadata/properties" ma:root="true" ma:fieldsID="0c66b68b79d338acf8bd063cf1056804" ns3:_="">
    <xsd:import namespace="5a451e18-ba5a-46ec-b8c0-84123cf732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51e18-ba5a-46ec-b8c0-84123cf732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F089F9D-4FD1-443F-85CC-F2F1618A6A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451e18-ba5a-46ec-b8c0-84123cf732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F97FF1F-FE0E-4A7F-9646-FE56A6FE5B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DBE2A-9207-4546-8A94-000F80DF7A5C}">
  <ds:schemaRefs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5a451e18-ba5a-46ec-b8c0-84123cf732d4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797</Words>
  <Application>Microsoft Office PowerPoint</Application>
  <PresentationFormat>Widescreen</PresentationFormat>
  <Paragraphs>78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Century Gothic</vt:lpstr>
      <vt:lpstr>Wingdings 3</vt:lpstr>
      <vt:lpstr>Ion</vt:lpstr>
      <vt:lpstr>Medi-Screen</vt:lpstr>
      <vt:lpstr>Contents</vt:lpstr>
      <vt:lpstr>PowerPoint Presentation</vt:lpstr>
      <vt:lpstr>Web Portal Index (Front End)</vt:lpstr>
      <vt:lpstr>Doctor Signup (Front End)</vt:lpstr>
      <vt:lpstr>Doctor Signup (Back End)</vt:lpstr>
      <vt:lpstr>Doctor Login (Front End)</vt:lpstr>
      <vt:lpstr>Doctor Login (Back End)</vt:lpstr>
      <vt:lpstr>Doctor Home (Front End)</vt:lpstr>
      <vt:lpstr>Doctor Home (Back End)</vt:lpstr>
      <vt:lpstr>Doctor Records (Front End)</vt:lpstr>
      <vt:lpstr>Doctor Records (Back End)</vt:lpstr>
      <vt:lpstr>Doctor Patients (Front End)</vt:lpstr>
      <vt:lpstr>Doctor Patients (Back End)</vt:lpstr>
      <vt:lpstr>Doctor Account (Front End)</vt:lpstr>
      <vt:lpstr>Doctor Account (Back End)</vt:lpstr>
      <vt:lpstr>Doctor Admin (Front End)</vt:lpstr>
      <vt:lpstr>Doctor Admin (Back End)</vt:lpstr>
      <vt:lpstr>PowerPoint Presentation</vt:lpstr>
      <vt:lpstr>Insurer Sign Up (Front End)</vt:lpstr>
      <vt:lpstr>Insurer Sign Up (Back End)</vt:lpstr>
      <vt:lpstr>Insurer Log In (Front End)</vt:lpstr>
      <vt:lpstr>Insurer Log In (Back End)</vt:lpstr>
      <vt:lpstr>Insurer Home (Front End)</vt:lpstr>
      <vt:lpstr>Insurer Home (Back End)</vt:lpstr>
      <vt:lpstr>Insurer Records (Front End)</vt:lpstr>
      <vt:lpstr>Insurer Records (Back End)</vt:lpstr>
      <vt:lpstr>Insurer Clients (Front End)</vt:lpstr>
      <vt:lpstr>Insurer Clients (Back End)</vt:lpstr>
      <vt:lpstr>Insurer Account (Front End)</vt:lpstr>
      <vt:lpstr>Insurer Account (Back End)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Medi-Screen</dc:title>
  <dc:creator>Eoghan Murray</dc:creator>
  <cp:lastModifiedBy>Eoghan Murray</cp:lastModifiedBy>
  <cp:revision>1</cp:revision>
  <dcterms:created xsi:type="dcterms:W3CDTF">2020-01-03T22:13:06Z</dcterms:created>
  <dcterms:modified xsi:type="dcterms:W3CDTF">2020-01-03T22:14:23Z</dcterms:modified>
</cp:coreProperties>
</file>